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80.xml" ContentType="application/vnd.openxmlformats-officedocument.presentationml.notesSlide+xml"/>
  <Override PartName="/ppt/notesSlides/notesSlide181.xml" ContentType="application/vnd.openxmlformats-officedocument.presentationml.notesSlide+xml"/>
  <Override PartName="/ppt/notesSlides/notesSlide182.xml" ContentType="application/vnd.openxmlformats-officedocument.presentationml.notesSlide+xml"/>
  <Override PartName="/ppt/notesSlides/notesSlide183.xml" ContentType="application/vnd.openxmlformats-officedocument.presentationml.notesSlide+xml"/>
  <Override PartName="/ppt/notesSlides/notesSlide184.xml" ContentType="application/vnd.openxmlformats-officedocument.presentationml.notesSlide+xml"/>
  <Override PartName="/ppt/notesSlides/notesSlide185.xml" ContentType="application/vnd.openxmlformats-officedocument.presentationml.notesSlide+xml"/>
  <Override PartName="/ppt/notesSlides/notesSlide186.xml" ContentType="application/vnd.openxmlformats-officedocument.presentationml.notesSlide+xml"/>
  <Override PartName="/ppt/notesSlides/notesSlide187.xml" ContentType="application/vnd.openxmlformats-officedocument.presentationml.notesSlide+xml"/>
  <Override PartName="/ppt/notesSlides/notesSlide188.xml" ContentType="application/vnd.openxmlformats-officedocument.presentationml.notesSlide+xml"/>
  <Override PartName="/ppt/notesSlides/notesSlide189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90.xml" ContentType="application/vnd.openxmlformats-officedocument.presentationml.notesSlide+xml"/>
  <Override PartName="/ppt/notesSlides/notesSlide191.xml" ContentType="application/vnd.openxmlformats-officedocument.presentationml.notesSlide+xml"/>
  <Override PartName="/ppt/notesSlides/notesSlide192.xml" ContentType="application/vnd.openxmlformats-officedocument.presentationml.notesSlide+xml"/>
  <Override PartName="/ppt/notesSlides/notesSlide193.xml" ContentType="application/vnd.openxmlformats-officedocument.presentationml.notesSlide+xml"/>
  <Override PartName="/ppt/notesSlides/notesSlide194.xml" ContentType="application/vnd.openxmlformats-officedocument.presentationml.notesSlide+xml"/>
  <Override PartName="/ppt/notesSlides/notesSlide195.xml" ContentType="application/vnd.openxmlformats-officedocument.presentationml.notesSlide+xml"/>
  <Override PartName="/ppt/notesSlides/notesSlide196.xml" ContentType="application/vnd.openxmlformats-officedocument.presentationml.notesSlide+xml"/>
  <Override PartName="/ppt/notesSlides/notesSlide197.xml" ContentType="application/vnd.openxmlformats-officedocument.presentationml.notesSlide+xml"/>
  <Override PartName="/ppt/notesSlides/notesSlide198.xml" ContentType="application/vnd.openxmlformats-officedocument.presentationml.notesSlide+xml"/>
  <Override PartName="/ppt/notesSlides/notesSlide19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00.xml" ContentType="application/vnd.openxmlformats-officedocument.presentationml.notesSlide+xml"/>
  <Override PartName="/ppt/notesSlides/notesSlide201.xml" ContentType="application/vnd.openxmlformats-officedocument.presentationml.notesSlide+xml"/>
  <Override PartName="/ppt/notesSlides/notesSlide202.xml" ContentType="application/vnd.openxmlformats-officedocument.presentationml.notesSlide+xml"/>
  <Override PartName="/ppt/notesSlides/notesSlide203.xml" ContentType="application/vnd.openxmlformats-officedocument.presentationml.notesSlide+xml"/>
  <Override PartName="/ppt/notesSlides/notesSlide204.xml" ContentType="application/vnd.openxmlformats-officedocument.presentationml.notesSlide+xml"/>
  <Override PartName="/ppt/notesSlides/notesSlide205.xml" ContentType="application/vnd.openxmlformats-officedocument.presentationml.notesSlide+xml"/>
  <Override PartName="/ppt/notesSlides/notesSlide206.xml" ContentType="application/vnd.openxmlformats-officedocument.presentationml.notesSlide+xml"/>
  <Override PartName="/ppt/notesSlides/notesSlide207.xml" ContentType="application/vnd.openxmlformats-officedocument.presentationml.notesSlide+xml"/>
  <Override PartName="/ppt/notesSlides/notesSlide208.xml" ContentType="application/vnd.openxmlformats-officedocument.presentationml.notesSlide+xml"/>
  <Override PartName="/ppt/notesSlides/notesSlide20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10.xml" ContentType="application/vnd.openxmlformats-officedocument.presentationml.notesSlide+xml"/>
  <Override PartName="/ppt/notesSlides/notesSlide211.xml" ContentType="application/vnd.openxmlformats-officedocument.presentationml.notesSlide+xml"/>
  <Override PartName="/ppt/notesSlides/notesSlide212.xml" ContentType="application/vnd.openxmlformats-officedocument.presentationml.notesSlide+xml"/>
  <Override PartName="/ppt/notesSlides/notesSlide213.xml" ContentType="application/vnd.openxmlformats-officedocument.presentationml.notesSlide+xml"/>
  <Override PartName="/ppt/notesSlides/notesSlide214.xml" ContentType="application/vnd.openxmlformats-officedocument.presentationml.notesSlide+xml"/>
  <Override PartName="/ppt/notesSlides/notesSlide215.xml" ContentType="application/vnd.openxmlformats-officedocument.presentationml.notesSlide+xml"/>
  <Override PartName="/ppt/notesSlides/notesSlide216.xml" ContentType="application/vnd.openxmlformats-officedocument.presentationml.notesSlide+xml"/>
  <Override PartName="/ppt/notesSlides/notesSlide217.xml" ContentType="application/vnd.openxmlformats-officedocument.presentationml.notesSlide+xml"/>
  <Override PartName="/ppt/notesSlides/notesSlide218.xml" ContentType="application/vnd.openxmlformats-officedocument.presentationml.notesSlide+xml"/>
  <Override PartName="/ppt/notesSlides/notesSlide219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20.xml" ContentType="application/vnd.openxmlformats-officedocument.presentationml.notesSlide+xml"/>
  <Override PartName="/ppt/notesSlides/notesSlide221.xml" ContentType="application/vnd.openxmlformats-officedocument.presentationml.notesSlide+xml"/>
  <Override PartName="/ppt/notesSlides/notesSlide222.xml" ContentType="application/vnd.openxmlformats-officedocument.presentationml.notesSlide+xml"/>
  <Override PartName="/ppt/notesSlides/notesSlide223.xml" ContentType="application/vnd.openxmlformats-officedocument.presentationml.notesSlide+xml"/>
  <Override PartName="/ppt/notesSlides/notesSlide224.xml" ContentType="application/vnd.openxmlformats-officedocument.presentationml.notesSlide+xml"/>
  <Override PartName="/ppt/notesSlides/notesSlide225.xml" ContentType="application/vnd.openxmlformats-officedocument.presentationml.notesSlide+xml"/>
  <Override PartName="/ppt/notesSlides/notesSlide226.xml" ContentType="application/vnd.openxmlformats-officedocument.presentationml.notesSlide+xml"/>
  <Override PartName="/ppt/notesSlides/notesSlide227.xml" ContentType="application/vnd.openxmlformats-officedocument.presentationml.notesSlide+xml"/>
  <Override PartName="/ppt/notesSlides/notesSlide228.xml" ContentType="application/vnd.openxmlformats-officedocument.presentationml.notesSlide+xml"/>
  <Override PartName="/ppt/notesSlides/notesSlide229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30.xml" ContentType="application/vnd.openxmlformats-officedocument.presentationml.notesSlide+xml"/>
  <Override PartName="/ppt/notesSlides/notesSlide231.xml" ContentType="application/vnd.openxmlformats-officedocument.presentationml.notesSlide+xml"/>
  <Override PartName="/ppt/notesSlides/notesSlide232.xml" ContentType="application/vnd.openxmlformats-officedocument.presentationml.notesSlide+xml"/>
  <Override PartName="/ppt/notesSlides/notesSlide233.xml" ContentType="application/vnd.openxmlformats-officedocument.presentationml.notesSlide+xml"/>
  <Override PartName="/ppt/notesSlides/notesSlide234.xml" ContentType="application/vnd.openxmlformats-officedocument.presentationml.notesSlide+xml"/>
  <Override PartName="/ppt/notesSlides/notesSlide235.xml" ContentType="application/vnd.openxmlformats-officedocument.presentationml.notesSlide+xml"/>
  <Override PartName="/ppt/notesSlides/notesSlide236.xml" ContentType="application/vnd.openxmlformats-officedocument.presentationml.notesSlide+xml"/>
  <Override PartName="/ppt/notesSlides/notesSlide237.xml" ContentType="application/vnd.openxmlformats-officedocument.presentationml.notesSlide+xml"/>
  <Override PartName="/ppt/notesSlides/notesSlide238.xml" ContentType="application/vnd.openxmlformats-officedocument.presentationml.notesSlide+xml"/>
  <Override PartName="/ppt/notesSlides/notesSlide239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40.xml" ContentType="application/vnd.openxmlformats-officedocument.presentationml.notesSlide+xml"/>
  <Override PartName="/ppt/notesSlides/notesSlide241.xml" ContentType="application/vnd.openxmlformats-officedocument.presentationml.notesSlide+xml"/>
  <Override PartName="/ppt/notesSlides/notesSlide242.xml" ContentType="application/vnd.openxmlformats-officedocument.presentationml.notesSlide+xml"/>
  <Override PartName="/ppt/notesSlides/notesSlide243.xml" ContentType="application/vnd.openxmlformats-officedocument.presentationml.notesSlide+xml"/>
  <Override PartName="/ppt/notesSlides/notesSlide244.xml" ContentType="application/vnd.openxmlformats-officedocument.presentationml.notesSlide+xml"/>
  <Override PartName="/ppt/notesSlides/notesSlide245.xml" ContentType="application/vnd.openxmlformats-officedocument.presentationml.notesSlide+xml"/>
  <Override PartName="/ppt/notesSlides/notesSlide246.xml" ContentType="application/vnd.openxmlformats-officedocument.presentationml.notesSlide+xml"/>
  <Override PartName="/ppt/notesSlides/notesSlide247.xml" ContentType="application/vnd.openxmlformats-officedocument.presentationml.notesSlide+xml"/>
  <Override PartName="/ppt/notesSlides/notesSlide248.xml" ContentType="application/vnd.openxmlformats-officedocument.presentationml.notesSlide+xml"/>
  <Override PartName="/ppt/notesSlides/notesSlide249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50.xml" ContentType="application/vnd.openxmlformats-officedocument.presentationml.notesSlide+xml"/>
  <Override PartName="/ppt/notesSlides/notesSlide251.xml" ContentType="application/vnd.openxmlformats-officedocument.presentationml.notesSlide+xml"/>
  <Override PartName="/ppt/notesSlides/notesSlide252.xml" ContentType="application/vnd.openxmlformats-officedocument.presentationml.notesSlide+xml"/>
  <Override PartName="/ppt/notesSlides/notesSlide253.xml" ContentType="application/vnd.openxmlformats-officedocument.presentationml.notesSlide+xml"/>
  <Override PartName="/ppt/notesSlides/notesSlide254.xml" ContentType="application/vnd.openxmlformats-officedocument.presentationml.notesSlide+xml"/>
  <Override PartName="/ppt/notesSlides/notesSlide255.xml" ContentType="application/vnd.openxmlformats-officedocument.presentationml.notesSlide+xml"/>
  <Override PartName="/ppt/notesSlides/notesSlide256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8"/>
  </p:notesMasterIdLst>
  <p:sldIdLst>
    <p:sldId id="335" r:id="rId2"/>
    <p:sldId id="336" r:id="rId3"/>
    <p:sldId id="337" r:id="rId4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01"/>
    <p:restoredTop sz="60340"/>
  </p:normalViewPr>
  <p:slideViewPr>
    <p:cSldViewPr snapToGrid="0">
      <p:cViewPr varScale="1">
        <p:scale>
          <a:sx n="74" d="100"/>
          <a:sy n="74" d="100"/>
        </p:scale>
        <p:origin x="1200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00" Type="http://schemas.openxmlformats.org/officeDocument/2006/relationships/slide" Target="slides/slide99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slide" Target="slides/slide124.xml"/><Relationship Id="rId126" Type="http://schemas.openxmlformats.org/officeDocument/2006/relationships/slide" Target="slides/slide125.xml"/><Relationship Id="rId127" Type="http://schemas.openxmlformats.org/officeDocument/2006/relationships/slide" Target="slides/slide126.xml"/><Relationship Id="rId128" Type="http://schemas.openxmlformats.org/officeDocument/2006/relationships/slide" Target="slides/slide127.xml"/><Relationship Id="rId129" Type="http://schemas.openxmlformats.org/officeDocument/2006/relationships/slide" Target="slides/slide128.xml"/><Relationship Id="rId130" Type="http://schemas.openxmlformats.org/officeDocument/2006/relationships/slide" Target="slides/slide129.xml"/><Relationship Id="rId131" Type="http://schemas.openxmlformats.org/officeDocument/2006/relationships/slide" Target="slides/slide130.xml"/><Relationship Id="rId132" Type="http://schemas.openxmlformats.org/officeDocument/2006/relationships/slide" Target="slides/slide131.xml"/><Relationship Id="rId133" Type="http://schemas.openxmlformats.org/officeDocument/2006/relationships/slide" Target="slides/slide132.xml"/><Relationship Id="rId134" Type="http://schemas.openxmlformats.org/officeDocument/2006/relationships/slide" Target="slides/slide133.xml"/><Relationship Id="rId135" Type="http://schemas.openxmlformats.org/officeDocument/2006/relationships/slide" Target="slides/slide134.xml"/><Relationship Id="rId136" Type="http://schemas.openxmlformats.org/officeDocument/2006/relationships/slide" Target="slides/slide135.xml"/><Relationship Id="rId137" Type="http://schemas.openxmlformats.org/officeDocument/2006/relationships/slide" Target="slides/slide136.xml"/><Relationship Id="rId138" Type="http://schemas.openxmlformats.org/officeDocument/2006/relationships/slide" Target="slides/slide137.xml"/><Relationship Id="rId139" Type="http://schemas.openxmlformats.org/officeDocument/2006/relationships/slide" Target="slides/slide138.xml"/><Relationship Id="rId140" Type="http://schemas.openxmlformats.org/officeDocument/2006/relationships/slide" Target="slides/slide139.xml"/><Relationship Id="rId141" Type="http://schemas.openxmlformats.org/officeDocument/2006/relationships/slide" Target="slides/slide140.xml"/><Relationship Id="rId142" Type="http://schemas.openxmlformats.org/officeDocument/2006/relationships/slide" Target="slides/slide141.xml"/><Relationship Id="rId143" Type="http://schemas.openxmlformats.org/officeDocument/2006/relationships/slide" Target="slides/slide142.xml"/><Relationship Id="rId144" Type="http://schemas.openxmlformats.org/officeDocument/2006/relationships/slide" Target="slides/slide143.xml"/><Relationship Id="rId145" Type="http://schemas.openxmlformats.org/officeDocument/2006/relationships/slide" Target="slides/slide144.xml"/><Relationship Id="rId146" Type="http://schemas.openxmlformats.org/officeDocument/2006/relationships/slide" Target="slides/slide145.xml"/><Relationship Id="rId147" Type="http://schemas.openxmlformats.org/officeDocument/2006/relationships/slide" Target="slides/slide146.xml"/><Relationship Id="rId148" Type="http://schemas.openxmlformats.org/officeDocument/2006/relationships/slide" Target="slides/slide147.xml"/><Relationship Id="rId149" Type="http://schemas.openxmlformats.org/officeDocument/2006/relationships/slide" Target="slides/slide148.xml"/><Relationship Id="rId150" Type="http://schemas.openxmlformats.org/officeDocument/2006/relationships/slide" Target="slides/slide149.xml"/><Relationship Id="rId151" Type="http://schemas.openxmlformats.org/officeDocument/2006/relationships/slide" Target="slides/slide150.xml"/><Relationship Id="rId152" Type="http://schemas.openxmlformats.org/officeDocument/2006/relationships/slide" Target="slides/slide151.xml"/><Relationship Id="rId153" Type="http://schemas.openxmlformats.org/officeDocument/2006/relationships/slide" Target="slides/slide152.xml"/><Relationship Id="rId154" Type="http://schemas.openxmlformats.org/officeDocument/2006/relationships/slide" Target="slides/slide153.xml"/><Relationship Id="rId155" Type="http://schemas.openxmlformats.org/officeDocument/2006/relationships/slide" Target="slides/slide154.xml"/><Relationship Id="rId156" Type="http://schemas.openxmlformats.org/officeDocument/2006/relationships/slide" Target="slides/slide155.xml"/><Relationship Id="rId157" Type="http://schemas.openxmlformats.org/officeDocument/2006/relationships/slide" Target="slides/slide156.xml"/><Relationship Id="rId158" Type="http://schemas.openxmlformats.org/officeDocument/2006/relationships/slide" Target="slides/slide157.xml"/><Relationship Id="rId159" Type="http://schemas.openxmlformats.org/officeDocument/2006/relationships/slide" Target="slides/slide158.xml"/><Relationship Id="rId160" Type="http://schemas.openxmlformats.org/officeDocument/2006/relationships/slide" Target="slides/slide159.xml"/><Relationship Id="rId161" Type="http://schemas.openxmlformats.org/officeDocument/2006/relationships/slide" Target="slides/slide160.xml"/><Relationship Id="rId162" Type="http://schemas.openxmlformats.org/officeDocument/2006/relationships/slide" Target="slides/slide161.xml"/><Relationship Id="rId163" Type="http://schemas.openxmlformats.org/officeDocument/2006/relationships/slide" Target="slides/slide162.xml"/><Relationship Id="rId164" Type="http://schemas.openxmlformats.org/officeDocument/2006/relationships/slide" Target="slides/slide163.xml"/><Relationship Id="rId165" Type="http://schemas.openxmlformats.org/officeDocument/2006/relationships/slide" Target="slides/slide164.xml"/><Relationship Id="rId166" Type="http://schemas.openxmlformats.org/officeDocument/2006/relationships/slide" Target="slides/slide165.xml"/><Relationship Id="rId167" Type="http://schemas.openxmlformats.org/officeDocument/2006/relationships/slide" Target="slides/slide166.xml"/><Relationship Id="rId168" Type="http://schemas.openxmlformats.org/officeDocument/2006/relationships/slide" Target="slides/slide167.xml"/><Relationship Id="rId169" Type="http://schemas.openxmlformats.org/officeDocument/2006/relationships/slide" Target="slides/slide168.xml"/><Relationship Id="rId170" Type="http://schemas.openxmlformats.org/officeDocument/2006/relationships/slide" Target="slides/slide169.xml"/><Relationship Id="rId171" Type="http://schemas.openxmlformats.org/officeDocument/2006/relationships/slide" Target="slides/slide170.xml"/><Relationship Id="rId172" Type="http://schemas.openxmlformats.org/officeDocument/2006/relationships/slide" Target="slides/slide171.xml"/><Relationship Id="rId173" Type="http://schemas.openxmlformats.org/officeDocument/2006/relationships/slide" Target="slides/slide172.xml"/><Relationship Id="rId174" Type="http://schemas.openxmlformats.org/officeDocument/2006/relationships/slide" Target="slides/slide173.xml"/><Relationship Id="rId175" Type="http://schemas.openxmlformats.org/officeDocument/2006/relationships/slide" Target="slides/slide174.xml"/><Relationship Id="rId176" Type="http://schemas.openxmlformats.org/officeDocument/2006/relationships/slide" Target="slides/slide175.xml"/><Relationship Id="rId177" Type="http://schemas.openxmlformats.org/officeDocument/2006/relationships/slide" Target="slides/slide176.xml"/><Relationship Id="rId178" Type="http://schemas.openxmlformats.org/officeDocument/2006/relationships/slide" Target="slides/slide177.xml"/><Relationship Id="rId179" Type="http://schemas.openxmlformats.org/officeDocument/2006/relationships/slide" Target="slides/slide178.xml"/><Relationship Id="rId180" Type="http://schemas.openxmlformats.org/officeDocument/2006/relationships/slide" Target="slides/slide179.xml"/><Relationship Id="rId181" Type="http://schemas.openxmlformats.org/officeDocument/2006/relationships/slide" Target="slides/slide180.xml"/><Relationship Id="rId182" Type="http://schemas.openxmlformats.org/officeDocument/2006/relationships/slide" Target="slides/slide181.xml"/><Relationship Id="rId183" Type="http://schemas.openxmlformats.org/officeDocument/2006/relationships/slide" Target="slides/slide182.xml"/><Relationship Id="rId184" Type="http://schemas.openxmlformats.org/officeDocument/2006/relationships/slide" Target="slides/slide183.xml"/><Relationship Id="rId185" Type="http://schemas.openxmlformats.org/officeDocument/2006/relationships/slide" Target="slides/slide184.xml"/><Relationship Id="rId186" Type="http://schemas.openxmlformats.org/officeDocument/2006/relationships/slide" Target="slides/slide185.xml"/><Relationship Id="rId187" Type="http://schemas.openxmlformats.org/officeDocument/2006/relationships/slide" Target="slides/slide186.xml"/><Relationship Id="rId188" Type="http://schemas.openxmlformats.org/officeDocument/2006/relationships/slide" Target="slides/slide187.xml"/><Relationship Id="rId189" Type="http://schemas.openxmlformats.org/officeDocument/2006/relationships/slide" Target="slides/slide188.xml"/><Relationship Id="rId190" Type="http://schemas.openxmlformats.org/officeDocument/2006/relationships/slide" Target="slides/slide189.xml"/><Relationship Id="rId191" Type="http://schemas.openxmlformats.org/officeDocument/2006/relationships/slide" Target="slides/slide190.xml"/><Relationship Id="rId192" Type="http://schemas.openxmlformats.org/officeDocument/2006/relationships/slide" Target="slides/slide191.xml"/><Relationship Id="rId193" Type="http://schemas.openxmlformats.org/officeDocument/2006/relationships/slide" Target="slides/slide192.xml"/><Relationship Id="rId194" Type="http://schemas.openxmlformats.org/officeDocument/2006/relationships/slide" Target="slides/slide193.xml"/><Relationship Id="rId195" Type="http://schemas.openxmlformats.org/officeDocument/2006/relationships/slide" Target="slides/slide194.xml"/><Relationship Id="rId196" Type="http://schemas.openxmlformats.org/officeDocument/2006/relationships/slide" Target="slides/slide195.xml"/><Relationship Id="rId197" Type="http://schemas.openxmlformats.org/officeDocument/2006/relationships/slide" Target="slides/slide196.xml"/><Relationship Id="rId198" Type="http://schemas.openxmlformats.org/officeDocument/2006/relationships/slide" Target="slides/slide197.xml"/><Relationship Id="rId199" Type="http://schemas.openxmlformats.org/officeDocument/2006/relationships/slide" Target="slides/slide198.xml"/><Relationship Id="rId200" Type="http://schemas.openxmlformats.org/officeDocument/2006/relationships/slide" Target="slides/slide199.xml"/><Relationship Id="rId201" Type="http://schemas.openxmlformats.org/officeDocument/2006/relationships/slide" Target="slides/slide200.xml"/><Relationship Id="rId202" Type="http://schemas.openxmlformats.org/officeDocument/2006/relationships/slide" Target="slides/slide201.xml"/><Relationship Id="rId203" Type="http://schemas.openxmlformats.org/officeDocument/2006/relationships/slide" Target="slides/slide202.xml"/><Relationship Id="rId204" Type="http://schemas.openxmlformats.org/officeDocument/2006/relationships/slide" Target="slides/slide203.xml"/><Relationship Id="rId205" Type="http://schemas.openxmlformats.org/officeDocument/2006/relationships/slide" Target="slides/slide204.xml"/><Relationship Id="rId206" Type="http://schemas.openxmlformats.org/officeDocument/2006/relationships/slide" Target="slides/slide205.xml"/><Relationship Id="rId207" Type="http://schemas.openxmlformats.org/officeDocument/2006/relationships/slide" Target="slides/slide206.xml"/><Relationship Id="rId208" Type="http://schemas.openxmlformats.org/officeDocument/2006/relationships/slide" Target="slides/slide207.xml"/><Relationship Id="rId209" Type="http://schemas.openxmlformats.org/officeDocument/2006/relationships/slide" Target="slides/slide208.xml"/><Relationship Id="rId210" Type="http://schemas.openxmlformats.org/officeDocument/2006/relationships/slide" Target="slides/slide209.xml"/><Relationship Id="rId211" Type="http://schemas.openxmlformats.org/officeDocument/2006/relationships/slide" Target="slides/slide210.xml"/><Relationship Id="rId212" Type="http://schemas.openxmlformats.org/officeDocument/2006/relationships/slide" Target="slides/slide211.xml"/><Relationship Id="rId213" Type="http://schemas.openxmlformats.org/officeDocument/2006/relationships/slide" Target="slides/slide212.xml"/><Relationship Id="rId214" Type="http://schemas.openxmlformats.org/officeDocument/2006/relationships/slide" Target="slides/slide213.xml"/><Relationship Id="rId215" Type="http://schemas.openxmlformats.org/officeDocument/2006/relationships/slide" Target="slides/slide214.xml"/><Relationship Id="rId216" Type="http://schemas.openxmlformats.org/officeDocument/2006/relationships/slide" Target="slides/slide215.xml"/><Relationship Id="rId217" Type="http://schemas.openxmlformats.org/officeDocument/2006/relationships/slide" Target="slides/slide216.xml"/><Relationship Id="rId218" Type="http://schemas.openxmlformats.org/officeDocument/2006/relationships/slide" Target="slides/slide217.xml"/><Relationship Id="rId219" Type="http://schemas.openxmlformats.org/officeDocument/2006/relationships/slide" Target="slides/slide218.xml"/><Relationship Id="rId220" Type="http://schemas.openxmlformats.org/officeDocument/2006/relationships/slide" Target="slides/slide219.xml"/><Relationship Id="rId221" Type="http://schemas.openxmlformats.org/officeDocument/2006/relationships/slide" Target="slides/slide220.xml"/><Relationship Id="rId222" Type="http://schemas.openxmlformats.org/officeDocument/2006/relationships/slide" Target="slides/slide221.xml"/><Relationship Id="rId223" Type="http://schemas.openxmlformats.org/officeDocument/2006/relationships/slide" Target="slides/slide222.xml"/><Relationship Id="rId224" Type="http://schemas.openxmlformats.org/officeDocument/2006/relationships/slide" Target="slides/slide223.xml"/><Relationship Id="rId225" Type="http://schemas.openxmlformats.org/officeDocument/2006/relationships/slide" Target="slides/slide224.xml"/><Relationship Id="rId226" Type="http://schemas.openxmlformats.org/officeDocument/2006/relationships/slide" Target="slides/slide225.xml"/><Relationship Id="rId227" Type="http://schemas.openxmlformats.org/officeDocument/2006/relationships/slide" Target="slides/slide226.xml"/><Relationship Id="rId228" Type="http://schemas.openxmlformats.org/officeDocument/2006/relationships/slide" Target="slides/slide227.xml"/><Relationship Id="rId229" Type="http://schemas.openxmlformats.org/officeDocument/2006/relationships/slide" Target="slides/slide228.xml"/><Relationship Id="rId230" Type="http://schemas.openxmlformats.org/officeDocument/2006/relationships/slide" Target="slides/slide229.xml"/><Relationship Id="rId231" Type="http://schemas.openxmlformats.org/officeDocument/2006/relationships/slide" Target="slides/slide230.xml"/><Relationship Id="rId232" Type="http://schemas.openxmlformats.org/officeDocument/2006/relationships/slide" Target="slides/slide231.xml"/><Relationship Id="rId233" Type="http://schemas.openxmlformats.org/officeDocument/2006/relationships/slide" Target="slides/slide232.xml"/><Relationship Id="rId234" Type="http://schemas.openxmlformats.org/officeDocument/2006/relationships/slide" Target="slides/slide233.xml"/><Relationship Id="rId235" Type="http://schemas.openxmlformats.org/officeDocument/2006/relationships/slide" Target="slides/slide234.xml"/><Relationship Id="rId236" Type="http://schemas.openxmlformats.org/officeDocument/2006/relationships/slide" Target="slides/slide235.xml"/><Relationship Id="rId237" Type="http://schemas.openxmlformats.org/officeDocument/2006/relationships/slide" Target="slides/slide236.xml"/><Relationship Id="rId238" Type="http://schemas.openxmlformats.org/officeDocument/2006/relationships/slide" Target="slides/slide237.xml"/><Relationship Id="rId239" Type="http://schemas.openxmlformats.org/officeDocument/2006/relationships/slide" Target="slides/slide238.xml"/><Relationship Id="rId240" Type="http://schemas.openxmlformats.org/officeDocument/2006/relationships/slide" Target="slides/slide239.xml"/><Relationship Id="rId241" Type="http://schemas.openxmlformats.org/officeDocument/2006/relationships/slide" Target="slides/slide240.xml"/><Relationship Id="rId242" Type="http://schemas.openxmlformats.org/officeDocument/2006/relationships/slide" Target="slides/slide241.xml"/><Relationship Id="rId243" Type="http://schemas.openxmlformats.org/officeDocument/2006/relationships/slide" Target="slides/slide242.xml"/><Relationship Id="rId244" Type="http://schemas.openxmlformats.org/officeDocument/2006/relationships/slide" Target="slides/slide243.xml"/><Relationship Id="rId245" Type="http://schemas.openxmlformats.org/officeDocument/2006/relationships/slide" Target="slides/slide244.xml"/><Relationship Id="rId246" Type="http://schemas.openxmlformats.org/officeDocument/2006/relationships/slide" Target="slides/slide245.xml"/><Relationship Id="rId247" Type="http://schemas.openxmlformats.org/officeDocument/2006/relationships/slide" Target="slides/slide246.xml"/><Relationship Id="rId248" Type="http://schemas.openxmlformats.org/officeDocument/2006/relationships/slide" Target="slides/slide247.xml"/><Relationship Id="rId249" Type="http://schemas.openxmlformats.org/officeDocument/2006/relationships/slide" Target="slides/slide248.xml"/><Relationship Id="rId250" Type="http://schemas.openxmlformats.org/officeDocument/2006/relationships/slide" Target="slides/slide249.xml"/><Relationship Id="rId251" Type="http://schemas.openxmlformats.org/officeDocument/2006/relationships/slide" Target="slides/slide250.xml"/><Relationship Id="rId252" Type="http://schemas.openxmlformats.org/officeDocument/2006/relationships/slide" Target="slides/slide251.xml"/><Relationship Id="rId253" Type="http://schemas.openxmlformats.org/officeDocument/2006/relationships/slide" Target="slides/slide252.xml"/><Relationship Id="rId254" Type="http://schemas.openxmlformats.org/officeDocument/2006/relationships/slide" Target="slides/slide253.xml"/><Relationship Id="rId255" Type="http://schemas.openxmlformats.org/officeDocument/2006/relationships/slide" Target="slides/slide254.xml"/><Relationship Id="rId256" Type="http://schemas.openxmlformats.org/officeDocument/2006/relationships/slide" Target="slides/slide255.xml"/><Relationship Id="rId257" Type="http://schemas.openxmlformats.org/officeDocument/2006/relationships/slide" Target="slides/slide256.xml"/><Relationship Id="rId258" Type="http://schemas.openxmlformats.org/officeDocument/2006/relationships/notesMaster" Target="notesMasters/notesMaster1.xml"/><Relationship Id="rId259" Type="http://schemas.openxmlformats.org/officeDocument/2006/relationships/presProps" Target="presProps.xml"/><Relationship Id="rId260" Type="http://schemas.openxmlformats.org/officeDocument/2006/relationships/viewProps" Target="viewProps.xml"/><Relationship Id="rId261" Type="http://schemas.openxmlformats.org/officeDocument/2006/relationships/theme" Target="theme/theme1.xml"/><Relationship Id="rId262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BBAA7-0F67-3A41-B647-E44DCE9F4308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5C545-BB23-FB43-99F0-F22401F0530E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114631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0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0.xml"/></Relationships>
</file>

<file path=ppt/notesSlides/_rels/notesSlide10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1.xml"/></Relationships>
</file>

<file path=ppt/notesSlides/_rels/notesSlide10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2.xml"/></Relationships>
</file>

<file path=ppt/notesSlides/_rels/notesSlide10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3.xml"/></Relationships>
</file>

<file path=ppt/notesSlides/_rels/notesSlide10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4.xml"/></Relationships>
</file>

<file path=ppt/notesSlides/_rels/notesSlide10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5.xml"/></Relationships>
</file>

<file path=ppt/notesSlides/_rels/notesSlide10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6.xml"/></Relationships>
</file>

<file path=ppt/notesSlides/_rels/notesSlide10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7.xml"/></Relationships>
</file>

<file path=ppt/notesSlides/_rels/notesSlide10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8.xml"/></Relationships>
</file>

<file path=ppt/notesSlides/_rels/notesSlide10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9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0.xml"/></Relationships>
</file>

<file path=ppt/notesSlides/_rels/notesSlide1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1.xml"/></Relationships>
</file>

<file path=ppt/notesSlides/_rels/notesSlide1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2.xml"/></Relationships>
</file>

<file path=ppt/notesSlides/_rels/notesSlide1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3.xml"/></Relationships>
</file>

<file path=ppt/notesSlides/_rels/notesSlide1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4.xml"/></Relationships>
</file>

<file path=ppt/notesSlides/_rels/notesSlide1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5.xml"/></Relationships>
</file>

<file path=ppt/notesSlides/_rels/notesSlide1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6.xml"/></Relationships>
</file>

<file path=ppt/notesSlides/_rels/notesSlide1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7.xml"/></Relationships>
</file>

<file path=ppt/notesSlides/_rels/notesSlide1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8.xml"/></Relationships>
</file>

<file path=ppt/notesSlides/_rels/notesSlide1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9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0.xml"/></Relationships>
</file>

<file path=ppt/notesSlides/_rels/notesSlide1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1.xml"/></Relationships>
</file>

<file path=ppt/notesSlides/_rels/notesSlide1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2.xml"/></Relationships>
</file>

<file path=ppt/notesSlides/_rels/notesSlide1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3.xml"/></Relationships>
</file>

<file path=ppt/notesSlides/_rels/notesSlide1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4.xml"/></Relationships>
</file>

<file path=ppt/notesSlides/_rels/notesSlide1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5.xml"/></Relationships>
</file>

<file path=ppt/notesSlides/_rels/notesSlide1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6.xml"/></Relationships>
</file>

<file path=ppt/notesSlides/_rels/notesSlide1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7.xml"/></Relationships>
</file>

<file path=ppt/notesSlides/_rels/notesSlide1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8.xml"/></Relationships>
</file>

<file path=ppt/notesSlides/_rels/notesSlide1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9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0.xml"/></Relationships>
</file>

<file path=ppt/notesSlides/_rels/notesSlide1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1.xml"/></Relationships>
</file>

<file path=ppt/notesSlides/_rels/notesSlide1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2.xml"/></Relationships>
</file>

<file path=ppt/notesSlides/_rels/notesSlide1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3.xml"/></Relationships>
</file>

<file path=ppt/notesSlides/_rels/notesSlide1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4.xml"/></Relationships>
</file>

<file path=ppt/notesSlides/_rels/notesSlide1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5.xml"/></Relationships>
</file>

<file path=ppt/notesSlides/_rels/notesSlide1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6.xml"/></Relationships>
</file>

<file path=ppt/notesSlides/_rels/notesSlide1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7.xml"/></Relationships>
</file>

<file path=ppt/notesSlides/_rels/notesSlide1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8.xml"/></Relationships>
</file>

<file path=ppt/notesSlides/_rels/notesSlide1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9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0.xml"/></Relationships>
</file>

<file path=ppt/notesSlides/_rels/notesSlide1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1.xml"/></Relationships>
</file>

<file path=ppt/notesSlides/_rels/notesSlide1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2.xml"/></Relationships>
</file>

<file path=ppt/notesSlides/_rels/notesSlide1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3.xml"/></Relationships>
</file>

<file path=ppt/notesSlides/_rels/notesSlide1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4.xml"/></Relationships>
</file>

<file path=ppt/notesSlides/_rels/notesSlide1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5.xml"/></Relationships>
</file>

<file path=ppt/notesSlides/_rels/notesSlide1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6.xml"/></Relationships>
</file>

<file path=ppt/notesSlides/_rels/notesSlide1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7.xml"/></Relationships>
</file>

<file path=ppt/notesSlides/_rels/notesSlide1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8.xml"/></Relationships>
</file>

<file path=ppt/notesSlides/_rels/notesSlide1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9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0.xml"/></Relationships>
</file>

<file path=ppt/notesSlides/_rels/notesSlide1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1.xml"/></Relationships>
</file>

<file path=ppt/notesSlides/_rels/notesSlide1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2.xml"/></Relationships>
</file>

<file path=ppt/notesSlides/_rels/notesSlide1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3.xml"/></Relationships>
</file>

<file path=ppt/notesSlides/_rels/notesSlide1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4.xml"/></Relationships>
</file>

<file path=ppt/notesSlides/_rels/notesSlide1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5.xml"/></Relationships>
</file>

<file path=ppt/notesSlides/_rels/notesSlide15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6.xml"/></Relationships>
</file>

<file path=ppt/notesSlides/_rels/notesSlide15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7.xml"/></Relationships>
</file>

<file path=ppt/notesSlides/_rels/notesSlide15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8.xml"/></Relationships>
</file>

<file path=ppt/notesSlides/_rels/notesSlide15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9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0.xml"/></Relationships>
</file>

<file path=ppt/notesSlides/_rels/notesSlide16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1.xml"/></Relationships>
</file>

<file path=ppt/notesSlides/_rels/notesSlide16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2.xml"/></Relationships>
</file>

<file path=ppt/notesSlides/_rels/notesSlide16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3.xml"/></Relationships>
</file>

<file path=ppt/notesSlides/_rels/notesSlide16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4.xml"/></Relationships>
</file>

<file path=ppt/notesSlides/_rels/notesSlide16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5.xml"/></Relationships>
</file>

<file path=ppt/notesSlides/_rels/notesSlide16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6.xml"/></Relationships>
</file>

<file path=ppt/notesSlides/_rels/notesSlide16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7.xml"/></Relationships>
</file>

<file path=ppt/notesSlides/_rels/notesSlide16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8.xml"/></Relationships>
</file>

<file path=ppt/notesSlides/_rels/notesSlide16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9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0.xml"/></Relationships>
</file>

<file path=ppt/notesSlides/_rels/notesSlide17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1.xml"/></Relationships>
</file>

<file path=ppt/notesSlides/_rels/notesSlide17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2.xml"/></Relationships>
</file>

<file path=ppt/notesSlides/_rels/notesSlide17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3.xml"/></Relationships>
</file>

<file path=ppt/notesSlides/_rels/notesSlide17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4.xml"/></Relationships>
</file>

<file path=ppt/notesSlides/_rels/notesSlide17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5.xml"/></Relationships>
</file>

<file path=ppt/notesSlides/_rels/notesSlide17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6.xml"/></Relationships>
</file>

<file path=ppt/notesSlides/_rels/notesSlide17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7.xml"/></Relationships>
</file>

<file path=ppt/notesSlides/_rels/notesSlide17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8.xml"/></Relationships>
</file>

<file path=ppt/notesSlides/_rels/notesSlide17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9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0.xml"/></Relationships>
</file>

<file path=ppt/notesSlides/_rels/notesSlide18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1.xml"/></Relationships>
</file>

<file path=ppt/notesSlides/_rels/notesSlide18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2.xml"/></Relationships>
</file>

<file path=ppt/notesSlides/_rels/notesSlide18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3.xml"/></Relationships>
</file>

<file path=ppt/notesSlides/_rels/notesSlide18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4.xml"/></Relationships>
</file>

<file path=ppt/notesSlides/_rels/notesSlide18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5.xml"/></Relationships>
</file>

<file path=ppt/notesSlides/_rels/notesSlide18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6.xml"/></Relationships>
</file>

<file path=ppt/notesSlides/_rels/notesSlide18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7.xml"/></Relationships>
</file>

<file path=ppt/notesSlides/_rels/notesSlide18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8.xml"/></Relationships>
</file>

<file path=ppt/notesSlides/_rels/notesSlide18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9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0.xml"/></Relationships>
</file>

<file path=ppt/notesSlides/_rels/notesSlide19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1.xml"/></Relationships>
</file>

<file path=ppt/notesSlides/_rels/notesSlide19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2.xml"/></Relationships>
</file>

<file path=ppt/notesSlides/_rels/notesSlide19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3.xml"/></Relationships>
</file>

<file path=ppt/notesSlides/_rels/notesSlide19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4.xml"/></Relationships>
</file>

<file path=ppt/notesSlides/_rels/notesSlide19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5.xml"/></Relationships>
</file>

<file path=ppt/notesSlides/_rels/notesSlide19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6.xml"/></Relationships>
</file>

<file path=ppt/notesSlides/_rels/notesSlide19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7.xml"/></Relationships>
</file>

<file path=ppt/notesSlides/_rels/notesSlide19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8.xml"/></Relationships>
</file>

<file path=ppt/notesSlides/_rels/notesSlide19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0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0.xml"/></Relationships>
</file>

<file path=ppt/notesSlides/_rels/notesSlide20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1.xml"/></Relationships>
</file>

<file path=ppt/notesSlides/_rels/notesSlide20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2.xml"/></Relationships>
</file>

<file path=ppt/notesSlides/_rels/notesSlide20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3.xml"/></Relationships>
</file>

<file path=ppt/notesSlides/_rels/notesSlide20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4.xml"/></Relationships>
</file>

<file path=ppt/notesSlides/_rels/notesSlide20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5.xml"/></Relationships>
</file>

<file path=ppt/notesSlides/_rels/notesSlide20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6.xml"/></Relationships>
</file>

<file path=ppt/notesSlides/_rels/notesSlide20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7.xml"/></Relationships>
</file>

<file path=ppt/notesSlides/_rels/notesSlide20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8.xml"/></Relationships>
</file>

<file path=ppt/notesSlides/_rels/notesSlide20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9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0.xml"/></Relationships>
</file>

<file path=ppt/notesSlides/_rels/notesSlide2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1.xml"/></Relationships>
</file>

<file path=ppt/notesSlides/_rels/notesSlide2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2.xml"/></Relationships>
</file>

<file path=ppt/notesSlides/_rels/notesSlide2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3.xml"/></Relationships>
</file>

<file path=ppt/notesSlides/_rels/notesSlide2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4.xml"/></Relationships>
</file>

<file path=ppt/notesSlides/_rels/notesSlide2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5.xml"/></Relationships>
</file>

<file path=ppt/notesSlides/_rels/notesSlide2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6.xml"/></Relationships>
</file>

<file path=ppt/notesSlides/_rels/notesSlide2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7.xml"/></Relationships>
</file>

<file path=ppt/notesSlides/_rels/notesSlide2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8.xml"/></Relationships>
</file>

<file path=ppt/notesSlides/_rels/notesSlide2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9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0.xml"/></Relationships>
</file>

<file path=ppt/notesSlides/_rels/notesSlide2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1.xml"/></Relationships>
</file>

<file path=ppt/notesSlides/_rels/notesSlide2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2.xml"/></Relationships>
</file>

<file path=ppt/notesSlides/_rels/notesSlide2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3.xml"/></Relationships>
</file>

<file path=ppt/notesSlides/_rels/notesSlide2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4.xml"/></Relationships>
</file>

<file path=ppt/notesSlides/_rels/notesSlide2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5.xml"/></Relationships>
</file>

<file path=ppt/notesSlides/_rels/notesSlide2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6.xml"/></Relationships>
</file>

<file path=ppt/notesSlides/_rels/notesSlide2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7.xml"/></Relationships>
</file>

<file path=ppt/notesSlides/_rels/notesSlide2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8.xml"/></Relationships>
</file>

<file path=ppt/notesSlides/_rels/notesSlide2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9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0.xml"/></Relationships>
</file>

<file path=ppt/notesSlides/_rels/notesSlide2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1.xml"/></Relationships>
</file>

<file path=ppt/notesSlides/_rels/notesSlide2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2.xml"/></Relationships>
</file>

<file path=ppt/notesSlides/_rels/notesSlide2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3.xml"/></Relationships>
</file>

<file path=ppt/notesSlides/_rels/notesSlide2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4.xml"/></Relationships>
</file>

<file path=ppt/notesSlides/_rels/notesSlide2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5.xml"/></Relationships>
</file>

<file path=ppt/notesSlides/_rels/notesSlide2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6.xml"/></Relationships>
</file>

<file path=ppt/notesSlides/_rels/notesSlide2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7.xml"/></Relationships>
</file>

<file path=ppt/notesSlides/_rels/notesSlide2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8.xml"/></Relationships>
</file>

<file path=ppt/notesSlides/_rels/notesSlide2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9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0.xml"/></Relationships>
</file>

<file path=ppt/notesSlides/_rels/notesSlide2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1.xml"/></Relationships>
</file>

<file path=ppt/notesSlides/_rels/notesSlide2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2.xml"/></Relationships>
</file>

<file path=ppt/notesSlides/_rels/notesSlide2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3.xml"/></Relationships>
</file>

<file path=ppt/notesSlides/_rels/notesSlide2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4.xml"/></Relationships>
</file>

<file path=ppt/notesSlides/_rels/notesSlide2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5.xml"/></Relationships>
</file>

<file path=ppt/notesSlides/_rels/notesSlide2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6.xml"/></Relationships>
</file>

<file path=ppt/notesSlides/_rels/notesSlide2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7.xml"/></Relationships>
</file>

<file path=ppt/notesSlides/_rels/notesSlide2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8.xml"/></Relationships>
</file>

<file path=ppt/notesSlides/_rels/notesSlide2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9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0.xml"/></Relationships>
</file>

<file path=ppt/notesSlides/_rels/notesSlide2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1.xml"/></Relationships>
</file>

<file path=ppt/notesSlides/_rels/notesSlide2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2.xml"/></Relationships>
</file>

<file path=ppt/notesSlides/_rels/notesSlide2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3.xml"/></Relationships>
</file>

<file path=ppt/notesSlides/_rels/notesSlide2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4.xml"/></Relationships>
</file>

<file path=ppt/notesSlides/_rels/notesSlide2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5.xml"/></Relationships>
</file>

<file path=ppt/notesSlides/_rels/notesSlide25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6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6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6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6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6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6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6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6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7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7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7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7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7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7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7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7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7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8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8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8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8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8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8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8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8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8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9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9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_rels/notesSlide9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9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4.xml"/></Relationships>
</file>

<file path=ppt/notesSlides/_rels/notesSlide9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5.xml"/></Relationships>
</file>

<file path=ppt/notesSlides/_rels/notesSlide9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6.xml"/></Relationships>
</file>

<file path=ppt/notesSlides/_rels/notesSlide9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7.xml"/></Relationships>
</file>

<file path=ppt/notesSlides/_rels/notesSlide9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8.xml"/></Relationships>
</file>

<file path=ppt/notesSlides/_rels/notesSlide9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Методика прикладной кинезиологии фокусируется на диагностике и коррекции нарушений в работе мышечно-связочного аппарата человека через мускульное тестирование. Важным аспектом терапии связочного аппарата является внимание к лигаментам – структурам, соединяющим кости и обеспечивающим стабильность суставов. Лигаменты имеют решающее значение для поддержания правильной анатомической позиции и нормального функционирования суставов. Применение магнитов в прикладной кинезиологии способствует улучшению кровообращения и ускорению процессов восстановления после травм и перегрузок.</a:t>
            </a:r>
          </a:p>
          <a:p>
            <a:r>
              <a:t>/imagine prompt: Balancing ligaments stretching, attracting iron filings against a swirling magnetic field.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370163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63226752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61147855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349905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7403802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82316852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577129484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30249036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13288404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93421670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58041595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108352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49310403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126632846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2442996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34827002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96980719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664114451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12522429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75504189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04093341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0084503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28400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01280052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38581810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73952827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90791880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23415546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26111903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18126996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115502660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03594389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51093961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577744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40461803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99908882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65594209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07167395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88554269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08220063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43203193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0033608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21423161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974619242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449822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57140779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76139814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45160305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08068778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09063085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51309609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63734357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02702741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44627189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50527780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559905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1963346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02764414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74408583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40236592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82629110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32487638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32898117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03758493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51631209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70783361"/>
      </p:ext>
    </p:extLst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111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4646390"/>
      </p:ext>
    </p:extLst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86921524"/>
      </p:ext>
    </p:extLst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36620113"/>
      </p:ext>
    </p:extLst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73954132"/>
      </p:ext>
    </p:extLst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65586327"/>
      </p:ext>
    </p:extLst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59312107"/>
      </p:ext>
    </p:extLst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40959995"/>
      </p:ext>
    </p:extLst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72104348"/>
      </p:ext>
    </p:extLst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07679967"/>
      </p:ext>
    </p:extLst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82744170"/>
      </p:ext>
    </p:extLst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417814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09639805"/>
      </p:ext>
    </p:extLst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09806754"/>
      </p:ext>
    </p:extLst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96248082"/>
      </p:ext>
    </p:extLst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65076008"/>
      </p:ext>
    </p:extLst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82888377"/>
      </p:ext>
    </p:extLst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21960722"/>
      </p:ext>
    </p:extLst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18521898"/>
      </p:ext>
    </p:extLst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55802266"/>
      </p:ext>
    </p:extLst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40266444"/>
      </p:ext>
    </p:extLst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69816251"/>
      </p:ext>
    </p:extLst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137006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05544309"/>
      </p:ext>
    </p:extLst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30441676"/>
      </p:ext>
    </p:extLst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40623328"/>
      </p:ext>
    </p:extLst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73555509"/>
      </p:ext>
    </p:extLst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52199113"/>
      </p:ext>
    </p:extLst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82297387"/>
      </p:ext>
    </p:extLst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86821087"/>
      </p:ext>
    </p:extLst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34756952"/>
      </p:ext>
    </p:extLst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08774119"/>
      </p:ext>
    </p:extLst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46401195"/>
      </p:ext>
    </p:extLst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064998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595665540"/>
      </p:ext>
    </p:extLst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63319739"/>
      </p:ext>
    </p:extLst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36302943"/>
      </p:ext>
    </p:extLst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43517587"/>
      </p:ext>
    </p:extLst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31006656"/>
      </p:ext>
    </p:extLst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52837476"/>
      </p:ext>
    </p:extLst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07576914"/>
      </p:ext>
    </p:extLst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470221151"/>
      </p:ext>
    </p:extLst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21429123"/>
      </p:ext>
    </p:extLst>
  </p:cSld>
  <p:clrMapOvr>
    <a:masterClrMapping/>
  </p:clrMapOvr>
</p:notes>
</file>

<file path=ppt/notesSlides/notesSlide1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573535264"/>
      </p:ext>
    </p:extLst>
  </p:cSld>
  <p:clrMapOvr>
    <a:masterClrMapping/>
  </p:clrMapOvr>
</p:notes>
</file>

<file path=ppt/notesSlides/notesSlide1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4041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Магнитотерапия играет важную роль в работе прикладного кинезиолога, позволяя ему корректировать энергетические дисбалансы и стимулировать самовосстановление тканей. Применение магнитов способствует улучшению циркуляции крови и лимфы, что в свою очередь способствует снижению воспаления и ускорению процессов регенерации тканей. Таким образом, использование магнитов является важным инструментом для специалистов в сфере кинезиологии. Кроме того, изучение и терапия связочного аппарата играют критическую роль в поддержании здоровья и предотвращении травм. Понимание сложной сети связей в связочном аппарате помогает специалистам эффективно работать с пациентами и обеспечивать им оптимальные результаты.</a:t>
            </a:r>
          </a:p>
          <a:p>
            <a:r>
              <a:t>/imagine prompt: Magnetic bracelets pulsate, against a celestial backdrop of swirling galaxies.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202579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40590055"/>
      </p:ext>
    </p:extLst>
  </p:cSld>
  <p:clrMapOvr>
    <a:masterClrMapping/>
  </p:clrMapOvr>
</p:notes>
</file>

<file path=ppt/notesSlides/notesSlide2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86648648"/>
      </p:ext>
    </p:extLst>
  </p:cSld>
  <p:clrMapOvr>
    <a:masterClrMapping/>
  </p:clrMapOvr>
</p:notes>
</file>

<file path=ppt/notesSlides/notesSlide2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80877485"/>
      </p:ext>
    </p:extLst>
  </p:cSld>
  <p:clrMapOvr>
    <a:masterClrMapping/>
  </p:clrMapOvr>
</p:notes>
</file>

<file path=ppt/notesSlides/notesSlide2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732224042"/>
      </p:ext>
    </p:extLst>
  </p:cSld>
  <p:clrMapOvr>
    <a:masterClrMapping/>
  </p:clrMapOvr>
</p:notes>
</file>

<file path=ppt/notesSlides/notesSlide2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61500185"/>
      </p:ext>
    </p:extLst>
  </p:cSld>
  <p:clrMapOvr>
    <a:masterClrMapping/>
  </p:clrMapOvr>
</p:notes>
</file>

<file path=ppt/notesSlides/notesSlide2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1153403"/>
      </p:ext>
    </p:extLst>
  </p:cSld>
  <p:clrMapOvr>
    <a:masterClrMapping/>
  </p:clrMapOvr>
</p:notes>
</file>

<file path=ppt/notesSlides/notesSlide2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36927982"/>
      </p:ext>
    </p:extLst>
  </p:cSld>
  <p:clrMapOvr>
    <a:masterClrMapping/>
  </p:clrMapOvr>
</p:notes>
</file>

<file path=ppt/notesSlides/notesSlide2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43384844"/>
      </p:ext>
    </p:extLst>
  </p:cSld>
  <p:clrMapOvr>
    <a:masterClrMapping/>
  </p:clrMapOvr>
</p:notes>
</file>

<file path=ppt/notesSlides/notesSlide2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7268889"/>
      </p:ext>
    </p:extLst>
  </p:cSld>
  <p:clrMapOvr>
    <a:masterClrMapping/>
  </p:clrMapOvr>
</p:notes>
</file>

<file path=ppt/notesSlides/notesSlide2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06032522"/>
      </p:ext>
    </p:extLst>
  </p:cSld>
  <p:clrMapOvr>
    <a:masterClrMapping/>
  </p:clrMapOvr>
</p:notes>
</file>

<file path=ppt/notesSlides/notesSlide2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227053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94003559"/>
      </p:ext>
    </p:extLst>
  </p:cSld>
  <p:clrMapOvr>
    <a:masterClrMapping/>
  </p:clrMapOvr>
</p:notes>
</file>

<file path=ppt/notesSlides/notesSlide2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40964029"/>
      </p:ext>
    </p:extLst>
  </p:cSld>
  <p:clrMapOvr>
    <a:masterClrMapping/>
  </p:clrMapOvr>
</p:notes>
</file>

<file path=ppt/notesSlides/notesSlide2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85957518"/>
      </p:ext>
    </p:extLst>
  </p:cSld>
  <p:clrMapOvr>
    <a:masterClrMapping/>
  </p:clrMapOvr>
</p:notes>
</file>

<file path=ppt/notesSlides/notesSlide2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607732039"/>
      </p:ext>
    </p:extLst>
  </p:cSld>
  <p:clrMapOvr>
    <a:masterClrMapping/>
  </p:clrMapOvr>
</p:notes>
</file>

<file path=ppt/notesSlides/notesSlide2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93906889"/>
      </p:ext>
    </p:extLst>
  </p:cSld>
  <p:clrMapOvr>
    <a:masterClrMapping/>
  </p:clrMapOvr>
</p:notes>
</file>

<file path=ppt/notesSlides/notesSlide2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48319968"/>
      </p:ext>
    </p:extLst>
  </p:cSld>
  <p:clrMapOvr>
    <a:masterClrMapping/>
  </p:clrMapOvr>
</p:notes>
</file>

<file path=ppt/notesSlides/notesSlide2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87227709"/>
      </p:ext>
    </p:extLst>
  </p:cSld>
  <p:clrMapOvr>
    <a:masterClrMapping/>
  </p:clrMapOvr>
</p:notes>
</file>

<file path=ppt/notesSlides/notesSlide2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76817839"/>
      </p:ext>
    </p:extLst>
  </p:cSld>
  <p:clrMapOvr>
    <a:masterClrMapping/>
  </p:clrMapOvr>
</p:notes>
</file>

<file path=ppt/notesSlides/notesSlide2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04077933"/>
      </p:ext>
    </p:extLst>
  </p:cSld>
  <p:clrMapOvr>
    <a:masterClrMapping/>
  </p:clrMapOvr>
</p:notes>
</file>

<file path=ppt/notesSlides/notesSlide2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36009102"/>
      </p:ext>
    </p:extLst>
  </p:cSld>
  <p:clrMapOvr>
    <a:masterClrMapping/>
  </p:clrMapOvr>
</p:notes>
</file>

<file path=ppt/notesSlides/notesSlide2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710783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14835198"/>
      </p:ext>
    </p:extLst>
  </p:cSld>
  <p:clrMapOvr>
    <a:masterClrMapping/>
  </p:clrMapOvr>
</p:notes>
</file>

<file path=ppt/notesSlides/notesSlide2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20659471"/>
      </p:ext>
    </p:extLst>
  </p:cSld>
  <p:clrMapOvr>
    <a:masterClrMapping/>
  </p:clrMapOvr>
</p:notes>
</file>

<file path=ppt/notesSlides/notesSlide2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491957006"/>
      </p:ext>
    </p:extLst>
  </p:cSld>
  <p:clrMapOvr>
    <a:masterClrMapping/>
  </p:clrMapOvr>
</p:notes>
</file>

<file path=ppt/notesSlides/notesSlide2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63328537"/>
      </p:ext>
    </p:extLst>
  </p:cSld>
  <p:clrMapOvr>
    <a:masterClrMapping/>
  </p:clrMapOvr>
</p:notes>
</file>

<file path=ppt/notesSlides/notesSlide2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09110719"/>
      </p:ext>
    </p:extLst>
  </p:cSld>
  <p:clrMapOvr>
    <a:masterClrMapping/>
  </p:clrMapOvr>
</p:notes>
</file>

<file path=ppt/notesSlides/notesSlide2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42111434"/>
      </p:ext>
    </p:extLst>
  </p:cSld>
  <p:clrMapOvr>
    <a:masterClrMapping/>
  </p:clrMapOvr>
</p:notes>
</file>

<file path=ppt/notesSlides/notesSlide2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66178063"/>
      </p:ext>
    </p:extLst>
  </p:cSld>
  <p:clrMapOvr>
    <a:masterClrMapping/>
  </p:clrMapOvr>
</p:notes>
</file>

<file path=ppt/notesSlides/notesSlide2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39558929"/>
      </p:ext>
    </p:extLst>
  </p:cSld>
  <p:clrMapOvr>
    <a:masterClrMapping/>
  </p:clrMapOvr>
</p:notes>
</file>

<file path=ppt/notesSlides/notesSlide2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5703401"/>
      </p:ext>
    </p:extLst>
  </p:cSld>
  <p:clrMapOvr>
    <a:masterClrMapping/>
  </p:clrMapOvr>
</p:notes>
</file>

<file path=ppt/notesSlides/notesSlide2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80802179"/>
      </p:ext>
    </p:extLst>
  </p:cSld>
  <p:clrMapOvr>
    <a:masterClrMapping/>
  </p:clrMapOvr>
</p:notes>
</file>

<file path=ppt/notesSlides/notesSlide2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7128371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31521427"/>
      </p:ext>
    </p:extLst>
  </p:cSld>
  <p:clrMapOvr>
    <a:masterClrMapping/>
  </p:clrMapOvr>
</p:notes>
</file>

<file path=ppt/notesSlides/notesSlide2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2333102"/>
      </p:ext>
    </p:extLst>
  </p:cSld>
  <p:clrMapOvr>
    <a:masterClrMapping/>
  </p:clrMapOvr>
</p:notes>
</file>

<file path=ppt/notesSlides/notesSlide2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80722611"/>
      </p:ext>
    </p:extLst>
  </p:cSld>
  <p:clrMapOvr>
    <a:masterClrMapping/>
  </p:clrMapOvr>
</p:notes>
</file>

<file path=ppt/notesSlides/notesSlide2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35902155"/>
      </p:ext>
    </p:extLst>
  </p:cSld>
  <p:clrMapOvr>
    <a:masterClrMapping/>
  </p:clrMapOvr>
</p:notes>
</file>

<file path=ppt/notesSlides/notesSlide2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81841227"/>
      </p:ext>
    </p:extLst>
  </p:cSld>
  <p:clrMapOvr>
    <a:masterClrMapping/>
  </p:clrMapOvr>
</p:notes>
</file>

<file path=ppt/notesSlides/notesSlide2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78942398"/>
      </p:ext>
    </p:extLst>
  </p:cSld>
  <p:clrMapOvr>
    <a:masterClrMapping/>
  </p:clrMapOvr>
</p:notes>
</file>

<file path=ppt/notesSlides/notesSlide2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95328649"/>
      </p:ext>
    </p:extLst>
  </p:cSld>
  <p:clrMapOvr>
    <a:masterClrMapping/>
  </p:clrMapOvr>
</p:notes>
</file>

<file path=ppt/notesSlides/notesSlide2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86542172"/>
      </p:ext>
    </p:extLst>
  </p:cSld>
  <p:clrMapOvr>
    <a:masterClrMapping/>
  </p:clrMapOvr>
</p:notes>
</file>

<file path=ppt/notesSlides/notesSlide2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5751892"/>
      </p:ext>
    </p:extLst>
  </p:cSld>
  <p:clrMapOvr>
    <a:masterClrMapping/>
  </p:clrMapOvr>
</p:notes>
</file>

<file path=ppt/notesSlides/notesSlide2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11960972"/>
      </p:ext>
    </p:extLst>
  </p:cSld>
  <p:clrMapOvr>
    <a:masterClrMapping/>
  </p:clrMapOvr>
</p:notes>
</file>

<file path=ppt/notesSlides/notesSlide2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692806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2056031"/>
      </p:ext>
    </p:extLst>
  </p:cSld>
  <p:clrMapOvr>
    <a:masterClrMapping/>
  </p:clrMapOvr>
</p:notes>
</file>

<file path=ppt/notesSlides/notesSlide2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43695317"/>
      </p:ext>
    </p:extLst>
  </p:cSld>
  <p:clrMapOvr>
    <a:masterClrMapping/>
  </p:clrMapOvr>
</p:notes>
</file>

<file path=ppt/notesSlides/notesSlide2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39514700"/>
      </p:ext>
    </p:extLst>
  </p:cSld>
  <p:clrMapOvr>
    <a:masterClrMapping/>
  </p:clrMapOvr>
</p:notes>
</file>

<file path=ppt/notesSlides/notesSlide2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91274385"/>
      </p:ext>
    </p:extLst>
  </p:cSld>
  <p:clrMapOvr>
    <a:masterClrMapping/>
  </p:clrMapOvr>
</p:notes>
</file>

<file path=ppt/notesSlides/notesSlide2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13414861"/>
      </p:ext>
    </p:extLst>
  </p:cSld>
  <p:clrMapOvr>
    <a:masterClrMapping/>
  </p:clrMapOvr>
</p:notes>
</file>

<file path=ppt/notesSlides/notesSlide2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96285878"/>
      </p:ext>
    </p:extLst>
  </p:cSld>
  <p:clrMapOvr>
    <a:masterClrMapping/>
  </p:clrMapOvr>
</p:notes>
</file>

<file path=ppt/notesSlides/notesSlide2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78650689"/>
      </p:ext>
    </p:extLst>
  </p:cSld>
  <p:clrMapOvr>
    <a:masterClrMapping/>
  </p:clrMapOvr>
</p:notes>
</file>

<file path=ppt/notesSlides/notesSlide2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69130235"/>
      </p:ext>
    </p:extLst>
  </p:cSld>
  <p:clrMapOvr>
    <a:masterClrMapping/>
  </p:clrMapOvr>
</p:notes>
</file>

<file path=ppt/notesSlides/notesSlide2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97377207"/>
      </p:ext>
    </p:extLst>
  </p:cSld>
  <p:clrMapOvr>
    <a:masterClrMapping/>
  </p:clrMapOvr>
</p:notes>
</file>

<file path=ppt/notesSlides/notesSlide2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01825541"/>
      </p:ext>
    </p:extLst>
  </p:cSld>
  <p:clrMapOvr>
    <a:masterClrMapping/>
  </p:clrMapOvr>
</p:notes>
</file>

<file path=ppt/notesSlides/notesSlide2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326008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10331319"/>
      </p:ext>
    </p:extLst>
  </p:cSld>
  <p:clrMapOvr>
    <a:masterClrMapping/>
  </p:clrMapOvr>
</p:notes>
</file>

<file path=ppt/notesSlides/notesSlide2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9212340"/>
      </p:ext>
    </p:extLst>
  </p:cSld>
  <p:clrMapOvr>
    <a:masterClrMapping/>
  </p:clrMapOvr>
</p:notes>
</file>

<file path=ppt/notesSlides/notesSlide2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666769147"/>
      </p:ext>
    </p:extLst>
  </p:cSld>
  <p:clrMapOvr>
    <a:masterClrMapping/>
  </p:clrMapOvr>
</p:notes>
</file>

<file path=ppt/notesSlides/notesSlide2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55091205"/>
      </p:ext>
    </p:extLst>
  </p:cSld>
  <p:clrMapOvr>
    <a:masterClrMapping/>
  </p:clrMapOvr>
</p:notes>
</file>

<file path=ppt/notesSlides/notesSlide2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9108995"/>
      </p:ext>
    </p:extLst>
  </p:cSld>
  <p:clrMapOvr>
    <a:masterClrMapping/>
  </p:clrMapOvr>
</p:notes>
</file>

<file path=ppt/notesSlides/notesSlide2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61492540"/>
      </p:ext>
    </p:extLst>
  </p:cSld>
  <p:clrMapOvr>
    <a:masterClrMapping/>
  </p:clrMapOvr>
</p:notes>
</file>

<file path=ppt/notesSlides/notesSlide2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44845669"/>
      </p:ext>
    </p:extLst>
  </p:cSld>
  <p:clrMapOvr>
    <a:masterClrMapping/>
  </p:clrMapOvr>
</p:notes>
</file>

<file path=ppt/notesSlides/notesSlide2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207265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524797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032138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410361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74671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Основной принцип эффективного лечения и предотвращения заболеваний суставов и связок заключается в правильном подходе к уходу за телом. Курс по терапии связочного аппарата в рамках прикладной кинезиологии предоставляет уникальную возможность не только овладеть этими навыками, но и расширить кругозор в области профессионального развития. Понимание функций собственного тела играет ключевую роль в поддержании его здоровья, а освоение указанного курса поможет в этом процессе. Уверенность в своих знаниях и умениях в области оздоровления и реабилитации приведет к повышению востребованности на рынке труда и сделает вас востребованным специалистом.</a:t>
            </a:r>
          </a:p>
          <a:p>
            <a:r>
              <a:t>/imagine prompt: Efficient joints treatment, stretching against a scenic mountain backdrop.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348936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601380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407729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281851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653112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894834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087988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045916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192384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2799477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71105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498394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52535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5902049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3592196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3874887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925449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2686464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592685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54448239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3828773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20862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7005189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865028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4937893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0484034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0112205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59880821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4515230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3627535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4396171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4533007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74221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7606070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2984504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5158291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4976693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778712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273951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52318810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5277476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2286810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0184146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481106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4171899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319882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2721837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8045359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969720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2557015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8250416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8026551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25667132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8241563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983433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7594598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51510137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4244790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66424747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64826644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31091435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52830498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74954159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89864122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35332030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0687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17788888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7437703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3530601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7293160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411727400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11257260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577849647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41725620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5358174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49651944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08402184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5E2F6-07E0-50A2-1758-D69987EBAB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E41CE4-420E-E432-C8F4-77A18DC83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520FC-AD89-2AEF-B625-BBAC50861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31F22-B3F3-6FAA-EB58-4390BFA2C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DB8DE-8161-8329-7731-B77E1A40B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0107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84A55-BD51-1D3C-5563-588B55069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90D216-638A-E300-97BD-863EF29468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557FE-3DB1-68B2-02EE-9AACB543E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41966-2F54-17C7-4512-BC1561774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A9617-C8CC-F30C-B1FC-1F02960AF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02645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47E69-5383-E375-075A-3C4566830E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865D5D-2AEA-C7EB-ED3D-DE5521542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47169-7684-799B-7F97-69C63E552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450B30-E982-34B8-69B2-0F7C0F7E7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F02F0-42EA-5B62-A776-3CC7E128C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66045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81CAE-C5E4-6567-6D7E-701D13BBA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B3FA4-AC2D-8D83-24AD-16D40FE6D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0C7B1-1713-755C-A6AD-CCEFD44F4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A4EC5B-500A-A1C0-CDD9-A3956725A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78B4D-BD62-785F-03F9-705E486AA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66498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4C077-EF6C-EF13-1E03-EEB9B3FDA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A42BE-D52E-8D43-54E3-67131BFE2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71AC47-C5FE-F360-3AC3-A3A12D980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2F7A3-EDB1-D7EC-33B1-26BA05FC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8FE0C-D6E2-4D3F-AFE2-FFC17244C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60067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CAD84-AA09-1FAD-3F24-7E43BA44B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846D7-7184-FF03-52B9-1024FF2F16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CD3C0E-8421-8524-BEB8-471FB1659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4BC4AF-F424-C18F-C0CB-A7A70DBB5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CABB0D-7D79-C4F1-E5DD-E10E21340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A4D256-4358-B5AB-29D7-9111F7E11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1983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C6158-F8C7-53C9-8686-E15B45BD5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6B41D6-83E1-1248-AB65-07608D9EE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82B65-44D7-5926-8D28-AF4CEC64D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137B63-61A7-B8D7-D435-A557438FE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1863EA-3A84-7F83-CE60-8F02C08791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685D06-B935-7DD2-B702-CD1341810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939127-B9E1-9D43-31D5-7F826F18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870044-18EA-D016-888F-8141C75FA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08674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DEF5F-D845-D7E0-0959-09523E69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6B503B-C98F-0314-9CE8-8705EDF25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E1BF04-8CD8-7759-AF3F-FBA3D4F36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F775F4-F33D-AB89-A718-7E8C3EEA6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986112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427C48-D9EA-C002-18FA-DF6808A7E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8DA9C7-DCDB-F6DB-3C13-2AC77F19B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955CC-C836-4236-D200-77BD308A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01178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B21E9-6333-EE3A-6880-1F322266A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D880-2FFB-C82B-A9AF-E65B9261E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140931-8F70-DEEA-28BF-B680D7E68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20DE76-DE62-9172-516D-F6FF46A93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FA4EAE-6B48-A66F-756D-66B68A0F3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58C5C-CB12-4D3B-24CD-6C23139FE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88250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851FC-4C8C-6FAA-8EB9-4A20E47AA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9B1B4B-EE78-934D-375B-5C1EDA0B5B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AAC7DD-2C51-AF80-6A9B-4E23DD188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3140A2-45A1-9763-A6E3-0D85E693D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242A14-5305-E4C7-2DED-287CB4DCE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B46C2-947A-4EDB-8510-F3984431C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4594338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30365E-8D4B-F255-A895-BE3D6B68E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DB7161-B49D-98FD-F80A-26CF83F6B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29FDA-2E07-4215-7834-E3A553D95C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E60D3-DA1F-7B09-8B72-96E2B69B3C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5659D-DE49-B454-5AF9-66721C5956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65380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0.xml"/></Relationships>
</file>

<file path=ppt/slides/_rels/slide1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1.xml"/></Relationships>
</file>

<file path=ppt/slides/_rels/slide1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2.xml"/></Relationships>
</file>

<file path=ppt/slides/_rels/slide1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3.xml"/></Relationships>
</file>

<file path=ppt/slides/_rels/slide1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4.xml"/></Relationships>
</file>

<file path=ppt/slides/_rels/slide1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5.xml"/></Relationships>
</file>

<file path=ppt/slides/_rels/slide1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6.xml"/></Relationships>
</file>

<file path=ppt/slides/_rels/slide1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7.xml"/></Relationships>
</file>

<file path=ppt/slides/_rels/slide1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8.xml"/></Relationships>
</file>

<file path=ppt/slides/_rels/slide1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0.xml"/></Relationships>
</file>

<file path=ppt/slides/_rels/slide1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1.xml"/></Relationships>
</file>

<file path=ppt/slides/_rels/slide1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2.xml"/></Relationships>
</file>

<file path=ppt/slides/_rels/slide1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3.xml"/></Relationships>
</file>

<file path=ppt/slides/_rels/slide1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4.xml"/></Relationships>
</file>

<file path=ppt/slides/_rels/slide1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5.xml"/></Relationships>
</file>

<file path=ppt/slides/_rels/slide1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6.xml"/></Relationships>
</file>

<file path=ppt/slides/_rels/slide1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7.xml"/></Relationships>
</file>

<file path=ppt/slides/_rels/slide1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8.xml"/></Relationships>
</file>

<file path=ppt/slides/_rels/slide1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9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0.xml"/></Relationships>
</file>

<file path=ppt/slides/_rels/slide1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1.xml"/></Relationships>
</file>

<file path=ppt/slides/_rels/slide1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2.xml"/></Relationships>
</file>

<file path=ppt/slides/_rels/slide1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3.xml"/></Relationships>
</file>

<file path=ppt/slides/_rels/slide1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4.xml"/></Relationships>
</file>

<file path=ppt/slides/_rels/slide1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5.xml"/></Relationships>
</file>

<file path=ppt/slides/_rels/slide1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6.xml"/></Relationships>
</file>

<file path=ppt/slides/_rels/slide1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7.xml"/></Relationships>
</file>

<file path=ppt/slides/_rels/slide1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8.xml"/></Relationships>
</file>

<file path=ppt/slides/_rels/slide1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9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0.xml"/></Relationships>
</file>

<file path=ppt/slides/_rels/slide1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1.xml"/></Relationships>
</file>

<file path=ppt/slides/_rels/slide1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2.xml"/></Relationships>
</file>

<file path=ppt/slides/_rels/slide1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3.xml"/></Relationships>
</file>

<file path=ppt/slides/_rels/slide1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4.xml"/></Relationships>
</file>

<file path=ppt/slides/_rels/slide1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5.xml"/></Relationships>
</file>

<file path=ppt/slides/_rels/slide1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6.xml"/></Relationships>
</file>

<file path=ppt/slides/_rels/slide1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7.xml"/></Relationships>
</file>

<file path=ppt/slides/_rels/slide1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8.xml"/></Relationships>
</file>

<file path=ppt/slides/_rels/slide1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9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0.xml"/></Relationships>
</file>

<file path=ppt/slides/_rels/slide1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1.xml"/></Relationships>
</file>

<file path=ppt/slides/_rels/slide1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2.xml"/></Relationships>
</file>

<file path=ppt/slides/_rels/slide1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3.xml"/></Relationships>
</file>

<file path=ppt/slides/_rels/slide1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4.xml"/></Relationships>
</file>

<file path=ppt/slides/_rels/slide1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5.xml"/></Relationships>
</file>

<file path=ppt/slides/_rels/slide1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6.xml"/></Relationships>
</file>

<file path=ppt/slides/_rels/slide1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7.xml"/></Relationships>
</file>

<file path=ppt/slides/_rels/slide1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8.xml"/></Relationships>
</file>

<file path=ppt/slides/_rels/slide1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9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0.xml"/></Relationships>
</file>

<file path=ppt/slides/_rels/slide1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1.xml"/></Relationships>
</file>

<file path=ppt/slides/_rels/slide1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2.xml"/></Relationships>
</file>

<file path=ppt/slides/_rels/slide1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3.xml"/></Relationships>
</file>

<file path=ppt/slides/_rels/slide1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4.xml"/></Relationships>
</file>

<file path=ppt/slides/_rels/slide1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5.xml"/></Relationships>
</file>

<file path=ppt/slides/_rels/slide1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6.xml"/></Relationships>
</file>

<file path=ppt/slides/_rels/slide1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7.xml"/></Relationships>
</file>

<file path=ppt/slides/_rels/slide1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8.xml"/></Relationships>
</file>

<file path=ppt/slides/_rels/slide1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9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0.xml"/></Relationships>
</file>

<file path=ppt/slides/_rels/slide1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1.xml"/></Relationships>
</file>

<file path=ppt/slides/_rels/slide1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2.xml"/></Relationships>
</file>

<file path=ppt/slides/_rels/slide1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3.xml"/></Relationships>
</file>

<file path=ppt/slides/_rels/slide1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4.xml"/></Relationships>
</file>

<file path=ppt/slides/_rels/slide1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5.xml"/></Relationships>
</file>

<file path=ppt/slides/_rels/slide1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6.xml"/></Relationships>
</file>

<file path=ppt/slides/_rels/slide1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7.xml"/></Relationships>
</file>

<file path=ppt/slides/_rels/slide1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8.xml"/></Relationships>
</file>

<file path=ppt/slides/_rels/slide1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9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0.xml"/></Relationships>
</file>

<file path=ppt/slides/_rels/slide1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1.xml"/></Relationships>
</file>

<file path=ppt/slides/_rels/slide1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2.xml"/></Relationships>
</file>

<file path=ppt/slides/_rels/slide1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3.xml"/></Relationships>
</file>

<file path=ppt/slides/_rels/slide1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4.xml"/></Relationships>
</file>

<file path=ppt/slides/_rels/slide1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5.xml"/></Relationships>
</file>

<file path=ppt/slides/_rels/slide1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6.xml"/></Relationships>
</file>

<file path=ppt/slides/_rels/slide1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7.xml"/></Relationships>
</file>

<file path=ppt/slides/_rels/slide1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8.xml"/></Relationships>
</file>

<file path=ppt/slides/_rels/slide1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9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0.xml"/></Relationships>
</file>

<file path=ppt/slides/_rels/slide1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1.xml"/></Relationships>
</file>

<file path=ppt/slides/_rels/slide1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2.xml"/></Relationships>
</file>

<file path=ppt/slides/_rels/slide1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3.xml"/></Relationships>
</file>

<file path=ppt/slides/_rels/slide1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4.xml"/></Relationships>
</file>

<file path=ppt/slides/_rels/slide1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5.xml"/></Relationships>
</file>

<file path=ppt/slides/_rels/slide1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6.xml"/></Relationships>
</file>

<file path=ppt/slides/_rels/slide1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7.xml"/></Relationships>
</file>

<file path=ppt/slides/_rels/slide1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8.xml"/></Relationships>
</file>

<file path=ppt/slides/_rels/slide1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9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1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0.xml"/></Relationships>
</file>

<file path=ppt/slides/_rels/slide1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1.xml"/></Relationships>
</file>

<file path=ppt/slides/_rels/slide1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2.xml"/></Relationships>
</file>

<file path=ppt/slides/_rels/slide1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3.xml"/></Relationships>
</file>

<file path=ppt/slides/_rels/slide1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4.xml"/></Relationships>
</file>

<file path=ppt/slides/_rels/slide1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5.xml"/></Relationships>
</file>

<file path=ppt/slides/_rels/slide1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6.xml"/></Relationships>
</file>

<file path=ppt/slides/_rels/slide1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7.xml"/></Relationships>
</file>

<file path=ppt/slides/_rels/slide1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8.xml"/></Relationships>
</file>

<file path=ppt/slides/_rels/slide1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0.xml"/></Relationships>
</file>

<file path=ppt/slides/_rels/slide2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1.xml"/></Relationships>
</file>

<file path=ppt/slides/_rels/slide2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2.xml"/></Relationships>
</file>

<file path=ppt/slides/_rels/slide2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3.xml"/></Relationships>
</file>

<file path=ppt/slides/_rels/slide2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4.xml"/></Relationships>
</file>

<file path=ppt/slides/_rels/slide2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5.xml"/></Relationships>
</file>

<file path=ppt/slides/_rels/slide2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6.xml"/></Relationships>
</file>

<file path=ppt/slides/_rels/slide2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7.xml"/></Relationships>
</file>

<file path=ppt/slides/_rels/slide2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8.xml"/></Relationships>
</file>

<file path=ppt/slides/_rels/slide2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9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0.xml"/></Relationships>
</file>

<file path=ppt/slides/_rels/slide2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1.xml"/></Relationships>
</file>

<file path=ppt/slides/_rels/slide2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2.xml"/></Relationships>
</file>

<file path=ppt/slides/_rels/slide2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3.xml"/></Relationships>
</file>

<file path=ppt/slides/_rels/slide2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4.xml"/></Relationships>
</file>

<file path=ppt/slides/_rels/slide2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5.xml"/></Relationships>
</file>

<file path=ppt/slides/_rels/slide2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6.xml"/></Relationships>
</file>

<file path=ppt/slides/_rels/slide2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7.xml"/></Relationships>
</file>

<file path=ppt/slides/_rels/slide2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8.xml"/></Relationships>
</file>

<file path=ppt/slides/_rels/slide2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9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0.xml"/></Relationships>
</file>

<file path=ppt/slides/_rels/slide2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1.xml"/></Relationships>
</file>

<file path=ppt/slides/_rels/slide2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2.xml"/></Relationships>
</file>

<file path=ppt/slides/_rels/slide2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3.xml"/></Relationships>
</file>

<file path=ppt/slides/_rels/slide2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4.xml"/></Relationships>
</file>

<file path=ppt/slides/_rels/slide2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5.xml"/></Relationships>
</file>

<file path=ppt/slides/_rels/slide2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6.xml"/></Relationships>
</file>

<file path=ppt/slides/_rels/slide2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7.xml"/></Relationships>
</file>

<file path=ppt/slides/_rels/slide2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8.xml"/></Relationships>
</file>

<file path=ppt/slides/_rels/slide2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9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0.xml"/></Relationships>
</file>

<file path=ppt/slides/_rels/slide2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1.xml"/></Relationships>
</file>

<file path=ppt/slides/_rels/slide2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2.xml"/></Relationships>
</file>

<file path=ppt/slides/_rels/slide2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3.xml"/></Relationships>
</file>

<file path=ppt/slides/_rels/slide2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4.xml"/></Relationships>
</file>

<file path=ppt/slides/_rels/slide2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5.xml"/></Relationships>
</file>

<file path=ppt/slides/_rels/slide2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6.xml"/></Relationships>
</file>

<file path=ppt/slides/_rels/slide2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7.xml"/></Relationships>
</file>

<file path=ppt/slides/_rels/slide2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8.xml"/></Relationships>
</file>

<file path=ppt/slides/_rels/slide2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9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0.xml"/></Relationships>
</file>

<file path=ppt/slides/_rels/slide2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1.xml"/></Relationships>
</file>

<file path=ppt/slides/_rels/slide2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2.xml"/></Relationships>
</file>

<file path=ppt/slides/_rels/slide2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3.xml"/></Relationships>
</file>

<file path=ppt/slides/_rels/slide2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4.xml"/></Relationships>
</file>

<file path=ppt/slides/_rels/slide2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5.xml"/></Relationships>
</file>

<file path=ppt/slides/_rels/slide2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6.xml"/></Relationships>
</file>

<file path=ppt/slides/_rels/slide2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7.xml"/></Relationships>
</file>

<file path=ppt/slides/_rels/slide2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8.xml"/></Relationships>
</file>

<file path=ppt/slides/_rels/slide2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9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2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0.xml"/></Relationships>
</file>

<file path=ppt/slides/_rels/slide2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1.xml"/></Relationships>
</file>

<file path=ppt/slides/_rels/slide2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2.xml"/></Relationships>
</file>

<file path=ppt/slides/_rels/slide2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3.xml"/></Relationships>
</file>

<file path=ppt/slides/_rels/slide2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4.xml"/></Relationships>
</file>

<file path=ppt/slides/_rels/slide2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5.xml"/></Relationships>
</file>

<file path=ppt/slides/_rels/slide2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6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3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4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5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6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8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9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0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1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2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3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4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5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6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8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9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0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1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2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3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4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5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6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8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9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0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1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2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3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4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5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6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8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9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0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1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2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3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4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5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6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8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9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0.xml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1.xml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2.xml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3.xml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4.xml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5.xml"/></Relationships>
</file>

<file path=ppt/slides/_rels/slide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6.xml"/></Relationships>
</file>

<file path=ppt/slides/_rels/slide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7.xml"/></Relationships>
</file>

<file path=ppt/slides/_rels/slide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8.xml"/></Relationships>
</file>

<file path=ppt/slides/_rels/slide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9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_rels/slide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0.xml"/></Relationships>
</file>

<file path=ppt/slides/_rels/slide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1.xml"/></Relationships>
</file>

<file path=ppt/slides/_rels/slide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2.xml"/></Relationships>
</file>

<file path=ppt/slides/_rels/slide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3.xml"/></Relationships>
</file>

<file path=ppt/slides/_rels/slide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4.xml"/></Relationships>
</file>

<file path=ppt/slides/_rels/slide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5.xml"/></Relationships>
</file>

<file path=ppt/slides/_rels/slide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6.xml"/></Relationships>
</file>

<file path=ppt/slides/_rels/slide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7.xml"/></Relationships>
</file>

<file path=ppt/slides/_rels/slide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8.xml"/></Relationships>
</file>

<file path=ppt/slides/_rels/slide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Методика Прикладной Кинезиологии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</a:p>
          <a:p>
            <a:pPr/>
            <a:r>
              <a:t>Диагностика и коррекция нарушений в работе мышечно-связочного аппарата</a:t>
            </a:r>
          </a:p>
          <a:p>
            <a:pPr/>
            <a:r>
              <a:t>Особое внимание к лигаментам для обеспечения стабильности суставов</a:t>
            </a:r>
          </a:p>
          <a:p>
            <a:pPr/>
            <a:r>
              <a:t>Ключевая роль лигаментов в поддержании анатомической позиции и функционировании суставов</a:t>
            </a:r>
          </a:p>
          <a:p>
            <a:pPr/>
            <a:r>
              <a:t>Использование магнитов для улучшения циркуляции крови и восстановления</a:t>
            </a:r>
          </a:p>
        </p:txBody>
      </p:sp>
      <p:grpSp>
        <p:nvGrpSpPr>
          <p:cNvPr id="1075" name="Group 1074">
            <a:extLst>
              <a:ext uri="{FF2B5EF4-FFF2-40B4-BE49-F238E27FC236}">
                <a16:creationId xmlns:a16="http://schemas.microsoft.com/office/drawing/2014/main" id="{8CE57D37-C2D0-066B-1AE3-6F4244344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073" name="Rectangle 1072">
              <a:extLst>
                <a:ext uri="{FF2B5EF4-FFF2-40B4-BE49-F238E27FC236}">
                  <a16:creationId xmlns:a16="http://schemas.microsoft.com/office/drawing/2014/main" id="{A24DCA44-89CF-872A-903F-96C50780E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4" name="Rectangle 1073">
              <a:extLst>
                <a:ext uri="{FF2B5EF4-FFF2-40B4-BE49-F238E27FC236}">
                  <a16:creationId xmlns:a16="http://schemas.microsoft.com/office/drawing/2014/main" id="{4B0CC4F5-AC85-FFFA-7EB5-33C4FCE90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76" name="Picture 107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52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8735470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3646756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4493251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9648183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6274595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6341400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4747235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0915629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6405624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2688861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74198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4664332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149690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0947865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3821354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2074218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2250801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8520169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4638579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4297513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1808881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73710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5133551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7786369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5649043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3592863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89110812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0037531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27699241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4244440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0419890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5044160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8873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138557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11039066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33962458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2440980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0736767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8827987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16507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8118863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3096347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6598601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45881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29650789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8673489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75917582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782532532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31591442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64485699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97186253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329326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38234840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15638132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58610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64450643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28124095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45035650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18929500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1365189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99510100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94776181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77198906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83099155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258968532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71452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22637820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80473068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46931438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78358756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21444828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81324198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75981427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41269472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22232417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39423536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78967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14754216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38100125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256388459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92288221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10479931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04747420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87494721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89204167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0836233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453174017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83424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09248705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98781404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334453714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759441999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51596117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41013706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13348850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64069031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6578547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98555034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89672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76181730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7732051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22968576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64184642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67028683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59138492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97275616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26475905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8976539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04146900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219997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Значение магнитотерапии в работе прикладного кинезиолога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</a:p>
          <a:p>
            <a:pPr/>
            <a:r>
              <a:t>Магнит является важным инструментом в коррекции энергетических дисбалансов</a:t>
            </a:r>
          </a:p>
          <a:p>
            <a:pPr/>
            <a:r>
              <a:t>Помогает улучшить циркуляцию крови и лимфы</a:t>
            </a:r>
          </a:p>
          <a:p>
            <a:pPr/>
            <a:r>
              <a:t>Снижает воспаление и ускоряет процессы регенерации</a:t>
            </a:r>
          </a:p>
          <a:p>
            <a:pPr/>
            <a:r>
              <a:t>Изучение и терапия связочного аппарата важны для здоровья и профилактики травм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73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02689550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73451300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43329620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79988805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789013006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75518411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26996553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6322038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77964224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23544535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382210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16872792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70356582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02637187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40534432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06502172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04617139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11991317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60541860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64342859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72570759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25928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39760247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811793036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98393105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73166169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1251893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88030322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85532366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66061632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43575362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6782188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78058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88465842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392188386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83519087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33673281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72497340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96443215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38246854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16529754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33920705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36712540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04901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17236879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38658164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69967054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19823328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02495073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84574991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17027811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99736767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32597909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5321940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392595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56899307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93016208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54333210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67551752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60759339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35591689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88907659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1771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553324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671021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760358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66700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Эффективное лечение и профилактика заболеваний суставов и связок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</a:p>
          <a:p>
            <a:pPr/>
            <a:r>
              <a:t>Лечение и предотвращение заболеваний суставов и связок</a:t>
            </a:r>
          </a:p>
          <a:p>
            <a:pPr/>
            <a:r>
              <a:t>Профессиональный рост через курс по терапии связочного аппарата в рамках прикладной кинезиологии</a:t>
            </a:r>
          </a:p>
          <a:p>
            <a:pPr/>
            <a:r>
              <a:t>Улучшение самопонимания и поддержание здоровья тела</a:t>
            </a:r>
          </a:p>
          <a:p>
            <a:pPr/>
            <a:r>
              <a:t>Повышение спроса на специалистов по оздоровлению и реабилитации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158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295200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382116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373546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726945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553733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157713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218587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660906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878905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32823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717484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783534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606751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032730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86419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612950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383099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194431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107111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8232995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61619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516530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034810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684087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811389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018870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165211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416619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946372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362155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139690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63310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2336312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440699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525168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565283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4694664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618657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019088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1667110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0561784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9145978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74778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995393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9381695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3009407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0800714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0442715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0870127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346734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21547688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41793666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274745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0366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1461448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88657893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0172204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86050479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6540669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7425512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9131367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4230406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4804820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5142373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31892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3916646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7684319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8250154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7991095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2671101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5762049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3531149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75305110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6087175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2046388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00109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ck" id="{AFF7A834-C0F3-B943-BB34-55E930F62772}" vid="{E1BB68AE-57DF-3B4B-9838-BDED8784A9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768</Words>
  <Application>Microsoft Macintosh PowerPoint</Application>
  <PresentationFormat>Widescreen</PresentationFormat>
  <Paragraphs>768</Paragraphs>
  <Slides>256</Slides>
  <Notes>256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256</vt:i4>
      </vt:variant>
    </vt:vector>
  </HeadingPairs>
  <TitlesOfParts>
    <vt:vector size="260" baseType="lpstr">
      <vt:lpstr>Arial</vt:lpstr>
      <vt:lpstr>Calibri</vt:lpstr>
      <vt:lpstr>Calibri Light</vt:lpstr>
      <vt:lpstr>Office Theme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Николай Волосянков</dc:creator>
  <cp:lastModifiedBy>Николай Волосянков</cp:lastModifiedBy>
  <cp:revision>11</cp:revision>
  <dcterms:created xsi:type="dcterms:W3CDTF">2023-09-15T12:26:55Z</dcterms:created>
  <dcterms:modified xsi:type="dcterms:W3CDTF">2024-01-14T09:28:40Z</dcterms:modified>
</cp:coreProperties>
</file>